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275" r:id="rId5"/>
    <p:sldId id="257" r:id="rId6"/>
    <p:sldId id="258" r:id="rId7"/>
    <p:sldId id="269" r:id="rId8"/>
    <p:sldId id="270" r:id="rId9"/>
    <p:sldId id="271" r:id="rId10"/>
    <p:sldId id="272" r:id="rId11"/>
    <p:sldId id="277" r:id="rId12"/>
    <p:sldId id="276" r:id="rId13"/>
    <p:sldId id="278" r:id="rId14"/>
    <p:sldId id="279" r:id="rId15"/>
    <p:sldId id="259" r:id="rId16"/>
    <p:sldId id="260" r:id="rId17"/>
    <p:sldId id="266" r:id="rId18"/>
    <p:sldId id="261" r:id="rId19"/>
    <p:sldId id="262" r:id="rId20"/>
    <p:sldId id="263" r:id="rId21"/>
    <p:sldId id="264" r:id="rId22"/>
    <p:sldId id="265" r:id="rId23"/>
    <p:sldId id="268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7BC-2455-4D57-AF8E-56CD7881AE94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3EC27BC-2455-4D57-AF8E-56CD7881AE94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EC27BC-2455-4D57-AF8E-56CD7881AE94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10D574-90F7-4974-9F4C-23F34B884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FOOWATRbb8" TargetMode="External"/><Relationship Id="rId2" Type="http://schemas.openxmlformats.org/officeDocument/2006/relationships/hyperlink" Target="http://www.nctc.gov/video/nctc07-main-edit-mpeg-1.m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dhs.gov/2011/10/video-secretary-napolitano-and-former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o.gov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oag.ca.gov/b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ngbeach.gov/police/about/support_bureau_deputy_chief/emergency_operations_division/office_of_counter_terrorism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oflosangeles.org/idx_security.as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pdonline.org/inside_the_lapd/content_basic_view/2742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f_PzCfpPu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Terrorism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AJ 750 Ethics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Alienation view- lack of economic opportunity and failure. Suicide mission will cleanse them of the corruption of the modern world.</a:t>
            </a:r>
          </a:p>
          <a:p>
            <a:pPr lvl="1"/>
            <a:r>
              <a:rPr lang="en-US" dirty="0" smtClean="0"/>
              <a:t>Alienated from modern society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Factors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.Radicalization</a:t>
            </a:r>
          </a:p>
          <a:p>
            <a:r>
              <a:rPr lang="en-US" dirty="0" smtClean="0"/>
              <a:t>2. Mobilization – Active Support</a:t>
            </a:r>
          </a:p>
          <a:p>
            <a:r>
              <a:rPr lang="en-US" dirty="0" smtClean="0"/>
              <a:t>3. Action – violent action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Terrorism </a:t>
            </a:r>
          </a:p>
          <a:p>
            <a:pPr lvl="1"/>
            <a:r>
              <a:rPr lang="en-US" dirty="0" smtClean="0"/>
              <a:t>Personal Factors</a:t>
            </a:r>
          </a:p>
          <a:p>
            <a:pPr lvl="1"/>
            <a:r>
              <a:rPr lang="en-US" dirty="0" smtClean="0"/>
              <a:t>Community Factors</a:t>
            </a:r>
          </a:p>
          <a:p>
            <a:pPr lvl="1"/>
            <a:r>
              <a:rPr lang="en-US" dirty="0" smtClean="0"/>
              <a:t>Group Factors</a:t>
            </a:r>
          </a:p>
          <a:p>
            <a:pPr lvl="1"/>
            <a:r>
              <a:rPr lang="en-US" dirty="0" smtClean="0"/>
              <a:t>Socio-political Factors</a:t>
            </a:r>
          </a:p>
          <a:p>
            <a:pPr lvl="1"/>
            <a:r>
              <a:rPr lang="en-US" dirty="0" smtClean="0"/>
              <a:t>Ideals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Mobilization </a:t>
            </a:r>
          </a:p>
          <a:p>
            <a:pPr lvl="1"/>
            <a:r>
              <a:rPr lang="en-US" dirty="0" smtClean="0"/>
              <a:t>Preparing for an attack</a:t>
            </a:r>
          </a:p>
          <a:p>
            <a:pPr lvl="2"/>
            <a:r>
              <a:rPr lang="en-US" dirty="0" smtClean="0"/>
              <a:t>Investigation link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Purchasing devices to produce weapons of mass destruction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Counterterrorism Center</a:t>
            </a:r>
          </a:p>
          <a:p>
            <a:pPr lvl="1"/>
            <a:r>
              <a:rPr lang="en-US" dirty="0" smtClean="0"/>
              <a:t>(NCTC) </a:t>
            </a:r>
          </a:p>
          <a:p>
            <a:pPr lvl="2"/>
            <a:r>
              <a:rPr lang="en-US" dirty="0" smtClean="0"/>
              <a:t>Living in an open and free nation, we were are not originally prepared to deal with terrorism.  </a:t>
            </a:r>
          </a:p>
          <a:p>
            <a:pPr lvl="2"/>
            <a:r>
              <a:rPr lang="en-US" dirty="0" smtClean="0"/>
              <a:t>This was created in 2002, after 9/11- also known as the 9/11 Commission.</a:t>
            </a:r>
          </a:p>
          <a:p>
            <a:pPr lvl="2"/>
            <a:r>
              <a:rPr lang="en-US" dirty="0" smtClean="0">
                <a:hlinkClick r:id="rId2"/>
              </a:rPr>
              <a:t>http://www.nctc.gov/video/nctc07-main-edit-mpeg-1.mpg</a:t>
            </a:r>
            <a:r>
              <a:rPr lang="en-US" dirty="0" smtClean="0"/>
              <a:t>  or  </a:t>
            </a:r>
            <a:r>
              <a:rPr lang="en-US" dirty="0" smtClean="0">
                <a:hlinkClick r:id="rId3"/>
              </a:rPr>
              <a:t>http://www.youtube.com/watch?v=TFOOWATRbb8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of Homeland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DHS</a:t>
            </a:r>
          </a:p>
          <a:p>
            <a:pPr lvl="2"/>
            <a:r>
              <a:rPr lang="en-US" dirty="0" smtClean="0">
                <a:hlinkClick r:id="rId2"/>
              </a:rPr>
              <a:t>http://blog.dhs.gov/2011/10/video-secretary-napolitano-and-former.html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Bureau of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Enforcement online </a:t>
            </a:r>
          </a:p>
          <a:p>
            <a:pPr lvl="1"/>
            <a:r>
              <a:rPr lang="en-US" dirty="0" smtClean="0">
                <a:hlinkClick r:id="rId2"/>
              </a:rPr>
              <a:t>http://www.leo.gov/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California Anti-Terrorism Information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smtClean="0">
                <a:hlinkClick r:id="rId2"/>
              </a:rPr>
              <a:t>://oag.ca.gov/bi</a:t>
            </a:r>
            <a:r>
              <a:rPr lang="en-US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State of California Attorney General’s Office Division of Law Enforcement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Law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Los Angeles Joint Regional Intelligence Center </a:t>
            </a:r>
          </a:p>
          <a:p>
            <a:r>
              <a:rPr lang="en-US" dirty="0" smtClean="0"/>
              <a:t>Operated out of the Los Angeles Sheriffs Department</a:t>
            </a:r>
          </a:p>
          <a:p>
            <a:pPr lvl="1"/>
            <a:r>
              <a:rPr lang="en-US" dirty="0" smtClean="0"/>
              <a:t>Task with the duty of correcting incompatibility</a:t>
            </a:r>
          </a:p>
          <a:p>
            <a:pPr lvl="2">
              <a:buNone/>
            </a:pPr>
            <a:r>
              <a:rPr lang="en-US" dirty="0"/>
              <a:t>w</a:t>
            </a:r>
            <a:r>
              <a:rPr lang="en-US" dirty="0" smtClean="0"/>
              <a:t>ith radio communications – called interoperability-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Contemporary Challenges of the Criminal Justice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threats are evolving in both complexity and seriousness.</a:t>
            </a:r>
          </a:p>
          <a:p>
            <a:r>
              <a:rPr lang="en-US" dirty="0" smtClean="0"/>
              <a:t>At the same time the system must continue its efforts to control traditional crimes.</a:t>
            </a:r>
          </a:p>
          <a:p>
            <a:r>
              <a:rPr lang="en-US" dirty="0" smtClean="0"/>
              <a:t>The system must also adhere by due process requirements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Beach Police Department</a:t>
            </a:r>
          </a:p>
          <a:p>
            <a:pPr lvl="1"/>
            <a:r>
              <a:rPr lang="en-US" dirty="0" smtClean="0">
                <a:hlinkClick r:id="rId2"/>
              </a:rPr>
              <a:t>http://www.longbeach.gov/police/about/support_bureau_deputy_chief/emergency_operations_division/office_of_counter_terrorism.asp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Angeles Port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u="sng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http://www.portoflosangeles.org/idx_security.asp</a:t>
            </a:r>
            <a:r>
              <a:rPr lang="en-US" dirty="0" smtClean="0"/>
              <a:t> 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Angeles Police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Counter Terrorism </a:t>
            </a:r>
            <a:r>
              <a:rPr lang="en-US" dirty="0"/>
              <a:t>U</a:t>
            </a:r>
            <a:r>
              <a:rPr lang="en-US" dirty="0" smtClean="0"/>
              <a:t>nit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http://www.lapdonline.org/inside_the_lapd/content_basic_view/27421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York Police Department Counter Terrorism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NYPD doing to fight terrorism?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http://www.youtube.com/watch?v=Nf_PzCfpPug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Contemporary Challenges of the Criminal Justice System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Emerging forms of criminal activity pose a significant threat to society</a:t>
            </a:r>
          </a:p>
          <a:p>
            <a:pPr lvl="1"/>
            <a:r>
              <a:rPr lang="en-US" sz="2700" dirty="0"/>
              <a:t>Terrorism</a:t>
            </a:r>
          </a:p>
          <a:p>
            <a:pPr lvl="1"/>
            <a:r>
              <a:rPr lang="en-US" sz="2700" dirty="0"/>
              <a:t>Cyber </a:t>
            </a:r>
            <a:r>
              <a:rPr lang="en-US" sz="2700" dirty="0" smtClean="0"/>
              <a:t>Crime</a:t>
            </a:r>
            <a:endParaRPr lang="en-US" sz="2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Terrorism?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Terrorism defined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Premeditated</a:t>
            </a:r>
          </a:p>
          <a:p>
            <a:pPr lvl="1"/>
            <a:r>
              <a:rPr lang="en-US" dirty="0" smtClean="0"/>
              <a:t>Politically motivated violence against noncombatants targets by sub-national groups</a:t>
            </a:r>
          </a:p>
          <a:p>
            <a:pPr lvl="1"/>
            <a:r>
              <a:rPr lang="en-US" dirty="0" smtClean="0"/>
              <a:t>Intended to influence and audience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terrorist? 4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Psychological view</a:t>
            </a:r>
          </a:p>
          <a:p>
            <a:r>
              <a:rPr lang="en-US" dirty="0" smtClean="0"/>
              <a:t>Socialization view</a:t>
            </a:r>
          </a:p>
          <a:p>
            <a:r>
              <a:rPr lang="en-US" dirty="0" smtClean="0"/>
              <a:t>Ideological view</a:t>
            </a:r>
          </a:p>
          <a:p>
            <a:r>
              <a:rPr lang="en-US" dirty="0" smtClean="0"/>
              <a:t>Alienation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Psychological view- Emotional problems; Terrorists do what they do because of a wide variety of emotional problems.</a:t>
            </a:r>
          </a:p>
          <a:p>
            <a:pPr lvl="1"/>
            <a:r>
              <a:rPr lang="en-US" dirty="0" smtClean="0"/>
              <a:t>Self-destructive urges</a:t>
            </a:r>
          </a:p>
          <a:p>
            <a:pPr lvl="1"/>
            <a:r>
              <a:rPr lang="en-US" dirty="0" smtClean="0"/>
              <a:t>Disturbed emotions combined with </a:t>
            </a:r>
          </a:p>
          <a:p>
            <a:pPr lvl="1"/>
            <a:r>
              <a:rPr lang="en-US" dirty="0" smtClean="0"/>
              <a:t>Problems with authority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Socialization view-from dysfunctional families (absent father) </a:t>
            </a:r>
          </a:p>
          <a:p>
            <a:pPr lvl="1"/>
            <a:r>
              <a:rPr lang="en-US" dirty="0" smtClean="0"/>
              <a:t>Raised to hate their opponents</a:t>
            </a:r>
          </a:p>
          <a:p>
            <a:pPr lvl="1"/>
            <a:r>
              <a:rPr lang="en-US" dirty="0" smtClean="0"/>
              <a:t>Often from dysfunctional families where the father was absent</a:t>
            </a:r>
          </a:p>
          <a:p>
            <a:pPr lvl="1"/>
            <a:r>
              <a:rPr lang="en-US" dirty="0" smtClean="0"/>
              <a:t>And they were viewed as economically, socially, politically weak and ineffective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Ideological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Ideological view- Successful beliefs that self sacrifice outweighs guilt created by harming innocent people.</a:t>
            </a:r>
          </a:p>
          <a:p>
            <a:pPr lvl="1"/>
            <a:r>
              <a:rPr lang="en-US" dirty="0" smtClean="0"/>
              <a:t>Heightened perceptions of oppressive conditions</a:t>
            </a:r>
          </a:p>
          <a:p>
            <a:pPr lvl="1"/>
            <a:r>
              <a:rPr lang="en-US" dirty="0" smtClean="0"/>
              <a:t>Believing that they are being victimized by the government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242</TotalTime>
  <Words>431</Words>
  <Application>Microsoft Office PowerPoint</Application>
  <PresentationFormat>On-screen Show (4:3)</PresentationFormat>
  <Paragraphs>87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Module</vt:lpstr>
      <vt:lpstr>Terrorism </vt:lpstr>
      <vt:lpstr>Contemporary Challenges of the Criminal Justice System</vt:lpstr>
      <vt:lpstr>Contemporary Challenges of the Criminal Justice System</vt:lpstr>
      <vt:lpstr>Slide 4</vt:lpstr>
      <vt:lpstr>Terrorism defined </vt:lpstr>
      <vt:lpstr>Who is the terrorist? 4 Views</vt:lpstr>
      <vt:lpstr>Psychological</vt:lpstr>
      <vt:lpstr>Socialization</vt:lpstr>
      <vt:lpstr>Ideological</vt:lpstr>
      <vt:lpstr>Alienation</vt:lpstr>
      <vt:lpstr>3 Factors to Consider</vt:lpstr>
      <vt:lpstr>Radicalization</vt:lpstr>
      <vt:lpstr>Slide 13</vt:lpstr>
      <vt:lpstr>Action</vt:lpstr>
      <vt:lpstr>Fighting Terrorism</vt:lpstr>
      <vt:lpstr>Department of Homeland Security</vt:lpstr>
      <vt:lpstr>Federal Bureau of Investigation</vt:lpstr>
      <vt:lpstr>California Anti-Terrorism Information Center</vt:lpstr>
      <vt:lpstr>County Law Enforcement</vt:lpstr>
      <vt:lpstr>Local </vt:lpstr>
      <vt:lpstr>Los Angeles Port Police</vt:lpstr>
      <vt:lpstr>Los Angeles Police Department</vt:lpstr>
      <vt:lpstr>New York Police Department Counter Terrorism Unit</vt:lpstr>
      <vt:lpstr>END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Administration of Justice</dc:title>
  <dc:creator>Owner</dc:creator>
  <cp:lastModifiedBy>reidmr</cp:lastModifiedBy>
  <cp:revision>30</cp:revision>
  <dcterms:created xsi:type="dcterms:W3CDTF">2011-12-03T01:55:09Z</dcterms:created>
  <dcterms:modified xsi:type="dcterms:W3CDTF">2013-05-29T23:55:31Z</dcterms:modified>
</cp:coreProperties>
</file>